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09B14F-800B-4F96-AB4E-7AFC2DE0D38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3FC4BE-4D6C-4865-832F-65AC4FC53604}">
      <dgm:prSet phldrT="[Текст]"/>
      <dgm:spPr/>
      <dgm:t>
        <a:bodyPr/>
        <a:lstStyle/>
        <a:p>
          <a:r>
            <a:rPr lang="ru-RU" dirty="0" smtClean="0"/>
            <a:t>НОД</a:t>
          </a:r>
          <a:endParaRPr lang="ru-RU" dirty="0"/>
        </a:p>
      </dgm:t>
    </dgm:pt>
    <dgm:pt modelId="{417AF108-4D15-4683-AD7C-67E901265070}" type="parTrans" cxnId="{5BC0B5C2-F2A7-45CF-AB3B-1002C13F8F28}">
      <dgm:prSet/>
      <dgm:spPr/>
      <dgm:t>
        <a:bodyPr/>
        <a:lstStyle/>
        <a:p>
          <a:endParaRPr lang="ru-RU"/>
        </a:p>
      </dgm:t>
    </dgm:pt>
    <dgm:pt modelId="{8D93B92D-6B67-4066-9E9A-2D8EFA4C6659}" type="sibTrans" cxnId="{5BC0B5C2-F2A7-45CF-AB3B-1002C13F8F28}">
      <dgm:prSet/>
      <dgm:spPr/>
      <dgm:t>
        <a:bodyPr/>
        <a:lstStyle/>
        <a:p>
          <a:endParaRPr lang="ru-RU"/>
        </a:p>
      </dgm:t>
    </dgm:pt>
    <dgm:pt modelId="{E6EC7F6E-F3F1-42DE-A68D-43B676EE4381}">
      <dgm:prSet phldrT="[Текст]"/>
      <dgm:spPr/>
      <dgm:t>
        <a:bodyPr/>
        <a:lstStyle/>
        <a:p>
          <a:r>
            <a:rPr lang="ru-RU" dirty="0" smtClean="0"/>
            <a:t>Волшебные сказки Рождества </a:t>
          </a:r>
          <a:endParaRPr lang="ru-RU" dirty="0"/>
        </a:p>
      </dgm:t>
    </dgm:pt>
    <dgm:pt modelId="{F2EB2D57-4739-4781-866D-8A16E8A54683}" type="parTrans" cxnId="{A392B2E1-395B-488A-A65B-848594198514}">
      <dgm:prSet/>
      <dgm:spPr/>
      <dgm:t>
        <a:bodyPr/>
        <a:lstStyle/>
        <a:p>
          <a:endParaRPr lang="ru-RU"/>
        </a:p>
      </dgm:t>
    </dgm:pt>
    <dgm:pt modelId="{EC2E67AA-3DC5-492F-B854-01953B86727A}" type="sibTrans" cxnId="{A392B2E1-395B-488A-A65B-848594198514}">
      <dgm:prSet/>
      <dgm:spPr/>
      <dgm:t>
        <a:bodyPr/>
        <a:lstStyle/>
        <a:p>
          <a:endParaRPr lang="ru-RU"/>
        </a:p>
      </dgm:t>
    </dgm:pt>
    <dgm:pt modelId="{8849AF81-5E13-4EC7-8BD4-71F344C21D9B}">
      <dgm:prSet phldrT="[Текст]"/>
      <dgm:spPr/>
      <dgm:t>
        <a:bodyPr/>
        <a:lstStyle/>
        <a:p>
          <a:r>
            <a:rPr lang="ru-RU" dirty="0" smtClean="0"/>
            <a:t>История возникновения праздника</a:t>
          </a:r>
          <a:endParaRPr lang="ru-RU" dirty="0"/>
        </a:p>
      </dgm:t>
    </dgm:pt>
    <dgm:pt modelId="{CFED61E5-FF4D-4240-A1F6-5AB78D945C85}" type="parTrans" cxnId="{988865D0-4E12-451B-9946-1C1CB31A6B49}">
      <dgm:prSet/>
      <dgm:spPr/>
      <dgm:t>
        <a:bodyPr/>
        <a:lstStyle/>
        <a:p>
          <a:endParaRPr lang="ru-RU"/>
        </a:p>
      </dgm:t>
    </dgm:pt>
    <dgm:pt modelId="{54DCD040-1099-4064-8454-5DB67B114F63}" type="sibTrans" cxnId="{988865D0-4E12-451B-9946-1C1CB31A6B49}">
      <dgm:prSet/>
      <dgm:spPr/>
      <dgm:t>
        <a:bodyPr/>
        <a:lstStyle/>
        <a:p>
          <a:endParaRPr lang="ru-RU"/>
        </a:p>
      </dgm:t>
    </dgm:pt>
    <dgm:pt modelId="{FFB173F6-90FD-4650-8346-3B2F1273CDCE}">
      <dgm:prSet phldrT="[Текст]"/>
      <dgm:spPr/>
      <dgm:t>
        <a:bodyPr/>
        <a:lstStyle/>
        <a:p>
          <a:r>
            <a:rPr lang="ru-RU" dirty="0" smtClean="0"/>
            <a:t>Выставка</a:t>
          </a:r>
          <a:endParaRPr lang="ru-RU" dirty="0"/>
        </a:p>
      </dgm:t>
    </dgm:pt>
    <dgm:pt modelId="{BAEFC169-5528-495A-9A36-32FBED9822B1}" type="parTrans" cxnId="{6CD8D77D-E6BC-4845-BD24-0B5AA7691352}">
      <dgm:prSet/>
      <dgm:spPr/>
      <dgm:t>
        <a:bodyPr/>
        <a:lstStyle/>
        <a:p>
          <a:endParaRPr lang="ru-RU"/>
        </a:p>
      </dgm:t>
    </dgm:pt>
    <dgm:pt modelId="{02ABF0E8-9E46-4041-B882-EA9BE9EAA3A9}" type="sibTrans" cxnId="{6CD8D77D-E6BC-4845-BD24-0B5AA7691352}">
      <dgm:prSet/>
      <dgm:spPr/>
      <dgm:t>
        <a:bodyPr/>
        <a:lstStyle/>
        <a:p>
          <a:endParaRPr lang="ru-RU"/>
        </a:p>
      </dgm:t>
    </dgm:pt>
    <dgm:pt modelId="{55F24AF0-2470-4C8F-B201-3F77F8A867C8}">
      <dgm:prSet phldrT="[Текст]"/>
      <dgm:spPr/>
      <dgm:t>
        <a:bodyPr/>
        <a:lstStyle/>
        <a:p>
          <a:r>
            <a:rPr lang="ru-RU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dirty="0" err="1" smtClean="0"/>
            <a:t>др</a:t>
          </a:r>
          <a:r>
            <a:rPr lang="ru-RU" dirty="0" smtClean="0"/>
            <a:t>)</a:t>
          </a:r>
          <a:endParaRPr lang="ru-RU" dirty="0"/>
        </a:p>
      </dgm:t>
    </dgm:pt>
    <dgm:pt modelId="{376D714B-E550-400F-B60F-581AEF02E248}" type="parTrans" cxnId="{8AE62BD5-337F-4991-A95D-A4C7C4675E47}">
      <dgm:prSet/>
      <dgm:spPr/>
      <dgm:t>
        <a:bodyPr/>
        <a:lstStyle/>
        <a:p>
          <a:endParaRPr lang="ru-RU"/>
        </a:p>
      </dgm:t>
    </dgm:pt>
    <dgm:pt modelId="{5DD5A54D-C129-424E-9160-598C5930F043}" type="sibTrans" cxnId="{8AE62BD5-337F-4991-A95D-A4C7C4675E47}">
      <dgm:prSet/>
      <dgm:spPr/>
      <dgm:t>
        <a:bodyPr/>
        <a:lstStyle/>
        <a:p>
          <a:endParaRPr lang="ru-RU"/>
        </a:p>
      </dgm:t>
    </dgm:pt>
    <dgm:pt modelId="{F56F69A5-1635-4C49-AC82-9BFA12473934}">
      <dgm:prSet phldrT="[Текст]"/>
      <dgm:spPr/>
      <dgm:t>
        <a:bodyPr/>
        <a:lstStyle/>
        <a:p>
          <a:r>
            <a:rPr lang="ru-RU" dirty="0" smtClean="0"/>
            <a:t>Макеты сделанные детьми и их родителями </a:t>
          </a:r>
          <a:endParaRPr lang="ru-RU" dirty="0"/>
        </a:p>
      </dgm:t>
    </dgm:pt>
    <dgm:pt modelId="{42B2C653-DF96-4FFC-83FB-4F64BB24549B}" type="parTrans" cxnId="{1D3F3E23-EEE8-4D7E-9B58-F72BCA0D9E8D}">
      <dgm:prSet/>
      <dgm:spPr/>
      <dgm:t>
        <a:bodyPr/>
        <a:lstStyle/>
        <a:p>
          <a:endParaRPr lang="ru-RU"/>
        </a:p>
      </dgm:t>
    </dgm:pt>
    <dgm:pt modelId="{283EE074-775A-4762-AA24-83BA7195084D}" type="sibTrans" cxnId="{1D3F3E23-EEE8-4D7E-9B58-F72BCA0D9E8D}">
      <dgm:prSet/>
      <dgm:spPr/>
      <dgm:t>
        <a:bodyPr/>
        <a:lstStyle/>
        <a:p>
          <a:endParaRPr lang="ru-RU"/>
        </a:p>
      </dgm:t>
    </dgm:pt>
    <dgm:pt modelId="{97669423-BCC2-4AFA-B838-B8E425077300}">
      <dgm:prSet phldrT="[Текст]"/>
      <dgm:spPr/>
      <dgm:t>
        <a:bodyPr/>
        <a:lstStyle/>
        <a:p>
          <a:r>
            <a:rPr lang="ru-RU" dirty="0" smtClean="0"/>
            <a:t>Развлечение </a:t>
          </a:r>
          <a:endParaRPr lang="ru-RU" dirty="0"/>
        </a:p>
      </dgm:t>
    </dgm:pt>
    <dgm:pt modelId="{B7EF8642-D805-400F-83FB-60DB7BDF7938}" type="parTrans" cxnId="{8C38B4A5-3C2B-4846-B44D-E80BBDBAEF98}">
      <dgm:prSet/>
      <dgm:spPr/>
      <dgm:t>
        <a:bodyPr/>
        <a:lstStyle/>
        <a:p>
          <a:endParaRPr lang="ru-RU"/>
        </a:p>
      </dgm:t>
    </dgm:pt>
    <dgm:pt modelId="{2986D3CF-7B14-49E5-850A-656873968DCA}" type="sibTrans" cxnId="{8C38B4A5-3C2B-4846-B44D-E80BBDBAEF98}">
      <dgm:prSet/>
      <dgm:spPr/>
      <dgm:t>
        <a:bodyPr/>
        <a:lstStyle/>
        <a:p>
          <a:endParaRPr lang="ru-RU"/>
        </a:p>
      </dgm:t>
    </dgm:pt>
    <dgm:pt modelId="{F1C7CD68-92CF-419E-93CB-F207D9561873}">
      <dgm:prSet phldrT="[Текст]"/>
      <dgm:spPr/>
      <dgm:t>
        <a:bodyPr/>
        <a:lstStyle/>
        <a:p>
          <a:r>
            <a:rPr lang="ru-RU" dirty="0" smtClean="0"/>
            <a:t>«Музыкальное развлечение»</a:t>
          </a:r>
          <a:endParaRPr lang="ru-RU" dirty="0"/>
        </a:p>
      </dgm:t>
    </dgm:pt>
    <dgm:pt modelId="{5464B53B-AC6A-4DA2-8BD2-DB762D6ACBFC}" type="parTrans" cxnId="{80C840F4-5B39-4482-BDE3-FF6B926C0A87}">
      <dgm:prSet/>
      <dgm:spPr/>
      <dgm:t>
        <a:bodyPr/>
        <a:lstStyle/>
        <a:p>
          <a:endParaRPr lang="ru-RU"/>
        </a:p>
      </dgm:t>
    </dgm:pt>
    <dgm:pt modelId="{3FD27243-5887-43C6-91C7-6707F1E01D80}" type="sibTrans" cxnId="{80C840F4-5B39-4482-BDE3-FF6B926C0A87}">
      <dgm:prSet/>
      <dgm:spPr/>
      <dgm:t>
        <a:bodyPr/>
        <a:lstStyle/>
        <a:p>
          <a:endParaRPr lang="ru-RU"/>
        </a:p>
      </dgm:t>
    </dgm:pt>
    <dgm:pt modelId="{D3589534-5E41-476B-A06F-0A017ED79C0B}">
      <dgm:prSet phldrT="[Текст]"/>
      <dgm:spPr/>
      <dgm:t>
        <a:bodyPr/>
        <a:lstStyle/>
        <a:p>
          <a:r>
            <a:rPr lang="ru-RU" dirty="0" smtClean="0"/>
            <a:t>«Вечер рождественской сказки»</a:t>
          </a:r>
          <a:endParaRPr lang="ru-RU" dirty="0"/>
        </a:p>
      </dgm:t>
    </dgm:pt>
    <dgm:pt modelId="{4EA4C2F7-37CB-4681-AE8A-10E571DEEF33}" type="parTrans" cxnId="{C30C6F61-3800-43B0-99BA-DF8829CE5BFC}">
      <dgm:prSet/>
      <dgm:spPr/>
      <dgm:t>
        <a:bodyPr/>
        <a:lstStyle/>
        <a:p>
          <a:endParaRPr lang="ru-RU"/>
        </a:p>
      </dgm:t>
    </dgm:pt>
    <dgm:pt modelId="{10969B3B-22F8-4840-B596-858E678D7311}" type="sibTrans" cxnId="{C30C6F61-3800-43B0-99BA-DF8829CE5BFC}">
      <dgm:prSet/>
      <dgm:spPr/>
      <dgm:t>
        <a:bodyPr/>
        <a:lstStyle/>
        <a:p>
          <a:endParaRPr lang="ru-RU"/>
        </a:p>
      </dgm:t>
    </dgm:pt>
    <dgm:pt modelId="{5798CD8B-CCAF-4AF6-B580-3A90A6A23626}" type="pres">
      <dgm:prSet presAssocID="{7D09B14F-800B-4F96-AB4E-7AFC2DE0D38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AA93A6-D63C-4767-9C30-B16ADE51A6BD}" type="pres">
      <dgm:prSet presAssocID="{8E3FC4BE-4D6C-4865-832F-65AC4FC53604}" presName="composite" presStyleCnt="0"/>
      <dgm:spPr/>
    </dgm:pt>
    <dgm:pt modelId="{8E42D594-9E48-4227-BECC-FE9A0BE14802}" type="pres">
      <dgm:prSet presAssocID="{8E3FC4BE-4D6C-4865-832F-65AC4FC5360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8252C-85D9-4001-8C0B-B25C5D3C8E00}" type="pres">
      <dgm:prSet presAssocID="{8E3FC4BE-4D6C-4865-832F-65AC4FC5360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CA274-5B45-4E31-B586-D7FD18B15CC8}" type="pres">
      <dgm:prSet presAssocID="{8D93B92D-6B67-4066-9E9A-2D8EFA4C6659}" presName="sp" presStyleCnt="0"/>
      <dgm:spPr/>
    </dgm:pt>
    <dgm:pt modelId="{83AFFB0C-E34D-4404-BBAA-E4ED0662AB66}" type="pres">
      <dgm:prSet presAssocID="{FFB173F6-90FD-4650-8346-3B2F1273CDCE}" presName="composite" presStyleCnt="0"/>
      <dgm:spPr/>
    </dgm:pt>
    <dgm:pt modelId="{595D027C-39B3-46AC-8DB7-35E397CB1FAE}" type="pres">
      <dgm:prSet presAssocID="{FFB173F6-90FD-4650-8346-3B2F1273CD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67963-CCE2-4E28-A832-4AEFBB654440}" type="pres">
      <dgm:prSet presAssocID="{FFB173F6-90FD-4650-8346-3B2F1273CDC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1CD13-8A20-482C-9C8A-062DF1E12116}" type="pres">
      <dgm:prSet presAssocID="{02ABF0E8-9E46-4041-B882-EA9BE9EAA3A9}" presName="sp" presStyleCnt="0"/>
      <dgm:spPr/>
    </dgm:pt>
    <dgm:pt modelId="{C67DAD2C-2AFD-418E-B42D-83F646E4C676}" type="pres">
      <dgm:prSet presAssocID="{97669423-BCC2-4AFA-B838-B8E425077300}" presName="composite" presStyleCnt="0"/>
      <dgm:spPr/>
    </dgm:pt>
    <dgm:pt modelId="{D57E9E20-D7AD-4CBB-88BC-3CEEEB7FE7E4}" type="pres">
      <dgm:prSet presAssocID="{97669423-BCC2-4AFA-B838-B8E4250773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9FB1DE-0981-45C5-B347-2F5505259397}" type="pres">
      <dgm:prSet presAssocID="{97669423-BCC2-4AFA-B838-B8E4250773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F86C38-3CAD-463F-9D0A-25379CEE0161}" type="presOf" srcId="{97669423-BCC2-4AFA-B838-B8E425077300}" destId="{D57E9E20-D7AD-4CBB-88BC-3CEEEB7FE7E4}" srcOrd="0" destOrd="0" presId="urn:microsoft.com/office/officeart/2005/8/layout/chevron2"/>
    <dgm:cxn modelId="{9F6AACB9-E755-4653-925F-922B7A96E846}" type="presOf" srcId="{7D09B14F-800B-4F96-AB4E-7AFC2DE0D38E}" destId="{5798CD8B-CCAF-4AF6-B580-3A90A6A23626}" srcOrd="0" destOrd="0" presId="urn:microsoft.com/office/officeart/2005/8/layout/chevron2"/>
    <dgm:cxn modelId="{EB9E2F92-7A81-4EF5-8F5B-5B29EB280C58}" type="presOf" srcId="{8849AF81-5E13-4EC7-8BD4-71F344C21D9B}" destId="{8B88252C-85D9-4001-8C0B-B25C5D3C8E00}" srcOrd="0" destOrd="1" presId="urn:microsoft.com/office/officeart/2005/8/layout/chevron2"/>
    <dgm:cxn modelId="{58E8BCD1-0663-46EC-8510-17ABC4ACF9FF}" type="presOf" srcId="{F1C7CD68-92CF-419E-93CB-F207D9561873}" destId="{039FB1DE-0981-45C5-B347-2F5505259397}" srcOrd="0" destOrd="0" presId="urn:microsoft.com/office/officeart/2005/8/layout/chevron2"/>
    <dgm:cxn modelId="{8C38B4A5-3C2B-4846-B44D-E80BBDBAEF98}" srcId="{7D09B14F-800B-4F96-AB4E-7AFC2DE0D38E}" destId="{97669423-BCC2-4AFA-B838-B8E425077300}" srcOrd="2" destOrd="0" parTransId="{B7EF8642-D805-400F-83FB-60DB7BDF7938}" sibTransId="{2986D3CF-7B14-49E5-850A-656873968DCA}"/>
    <dgm:cxn modelId="{80C840F4-5B39-4482-BDE3-FF6B926C0A87}" srcId="{97669423-BCC2-4AFA-B838-B8E425077300}" destId="{F1C7CD68-92CF-419E-93CB-F207D9561873}" srcOrd="0" destOrd="0" parTransId="{5464B53B-AC6A-4DA2-8BD2-DB762D6ACBFC}" sibTransId="{3FD27243-5887-43C6-91C7-6707F1E01D80}"/>
    <dgm:cxn modelId="{18E09988-E706-4394-A077-13F8365FF4D1}" type="presOf" srcId="{E6EC7F6E-F3F1-42DE-A68D-43B676EE4381}" destId="{8B88252C-85D9-4001-8C0B-B25C5D3C8E00}" srcOrd="0" destOrd="0" presId="urn:microsoft.com/office/officeart/2005/8/layout/chevron2"/>
    <dgm:cxn modelId="{42253967-92CE-4485-8879-1C690A484D62}" type="presOf" srcId="{8E3FC4BE-4D6C-4865-832F-65AC4FC53604}" destId="{8E42D594-9E48-4227-BECC-FE9A0BE14802}" srcOrd="0" destOrd="0" presId="urn:microsoft.com/office/officeart/2005/8/layout/chevron2"/>
    <dgm:cxn modelId="{6CD8D77D-E6BC-4845-BD24-0B5AA7691352}" srcId="{7D09B14F-800B-4F96-AB4E-7AFC2DE0D38E}" destId="{FFB173F6-90FD-4650-8346-3B2F1273CDCE}" srcOrd="1" destOrd="0" parTransId="{BAEFC169-5528-495A-9A36-32FBED9822B1}" sibTransId="{02ABF0E8-9E46-4041-B882-EA9BE9EAA3A9}"/>
    <dgm:cxn modelId="{5683365D-E07F-4336-B9E6-6467A4CACB05}" type="presOf" srcId="{D3589534-5E41-476B-A06F-0A017ED79C0B}" destId="{039FB1DE-0981-45C5-B347-2F5505259397}" srcOrd="0" destOrd="1" presId="urn:microsoft.com/office/officeart/2005/8/layout/chevron2"/>
    <dgm:cxn modelId="{8AE62BD5-337F-4991-A95D-A4C7C4675E47}" srcId="{FFB173F6-90FD-4650-8346-3B2F1273CDCE}" destId="{55F24AF0-2470-4C8F-B201-3F77F8A867C8}" srcOrd="0" destOrd="0" parTransId="{376D714B-E550-400F-B60F-581AEF02E248}" sibTransId="{5DD5A54D-C129-424E-9160-598C5930F043}"/>
    <dgm:cxn modelId="{A392B2E1-395B-488A-A65B-848594198514}" srcId="{8E3FC4BE-4D6C-4865-832F-65AC4FC53604}" destId="{E6EC7F6E-F3F1-42DE-A68D-43B676EE4381}" srcOrd="0" destOrd="0" parTransId="{F2EB2D57-4739-4781-866D-8A16E8A54683}" sibTransId="{EC2E67AA-3DC5-492F-B854-01953B86727A}"/>
    <dgm:cxn modelId="{604C3CAB-6569-4A6C-B8E2-054CF71D6666}" type="presOf" srcId="{55F24AF0-2470-4C8F-B201-3F77F8A867C8}" destId="{E2B67963-CCE2-4E28-A832-4AEFBB654440}" srcOrd="0" destOrd="0" presId="urn:microsoft.com/office/officeart/2005/8/layout/chevron2"/>
    <dgm:cxn modelId="{3EDA22E0-D222-445C-BCF9-DB0171F56A66}" type="presOf" srcId="{F56F69A5-1635-4C49-AC82-9BFA12473934}" destId="{E2B67963-CCE2-4E28-A832-4AEFBB654440}" srcOrd="0" destOrd="1" presId="urn:microsoft.com/office/officeart/2005/8/layout/chevron2"/>
    <dgm:cxn modelId="{5BC0B5C2-F2A7-45CF-AB3B-1002C13F8F28}" srcId="{7D09B14F-800B-4F96-AB4E-7AFC2DE0D38E}" destId="{8E3FC4BE-4D6C-4865-832F-65AC4FC53604}" srcOrd="0" destOrd="0" parTransId="{417AF108-4D15-4683-AD7C-67E901265070}" sibTransId="{8D93B92D-6B67-4066-9E9A-2D8EFA4C6659}"/>
    <dgm:cxn modelId="{988865D0-4E12-451B-9946-1C1CB31A6B49}" srcId="{8E3FC4BE-4D6C-4865-832F-65AC4FC53604}" destId="{8849AF81-5E13-4EC7-8BD4-71F344C21D9B}" srcOrd="1" destOrd="0" parTransId="{CFED61E5-FF4D-4240-A1F6-5AB78D945C85}" sibTransId="{54DCD040-1099-4064-8454-5DB67B114F63}"/>
    <dgm:cxn modelId="{C30C6F61-3800-43B0-99BA-DF8829CE5BFC}" srcId="{97669423-BCC2-4AFA-B838-B8E425077300}" destId="{D3589534-5E41-476B-A06F-0A017ED79C0B}" srcOrd="1" destOrd="0" parTransId="{4EA4C2F7-37CB-4681-AE8A-10E571DEEF33}" sibTransId="{10969B3B-22F8-4840-B596-858E678D7311}"/>
    <dgm:cxn modelId="{387582C9-4367-4641-86F7-57BE17C9B6B5}" type="presOf" srcId="{FFB173F6-90FD-4650-8346-3B2F1273CDCE}" destId="{595D027C-39B3-46AC-8DB7-35E397CB1FAE}" srcOrd="0" destOrd="0" presId="urn:microsoft.com/office/officeart/2005/8/layout/chevron2"/>
    <dgm:cxn modelId="{1D3F3E23-EEE8-4D7E-9B58-F72BCA0D9E8D}" srcId="{FFB173F6-90FD-4650-8346-3B2F1273CDCE}" destId="{F56F69A5-1635-4C49-AC82-9BFA12473934}" srcOrd="1" destOrd="0" parTransId="{42B2C653-DF96-4FFC-83FB-4F64BB24549B}" sibTransId="{283EE074-775A-4762-AA24-83BA7195084D}"/>
    <dgm:cxn modelId="{6C23EAA0-B4EF-42F9-ADB7-99FE711DAB3A}" type="presParOf" srcId="{5798CD8B-CCAF-4AF6-B580-3A90A6A23626}" destId="{28AA93A6-D63C-4767-9C30-B16ADE51A6BD}" srcOrd="0" destOrd="0" presId="urn:microsoft.com/office/officeart/2005/8/layout/chevron2"/>
    <dgm:cxn modelId="{2D303B0D-F134-4698-A2E0-BE869BF21A0C}" type="presParOf" srcId="{28AA93A6-D63C-4767-9C30-B16ADE51A6BD}" destId="{8E42D594-9E48-4227-BECC-FE9A0BE14802}" srcOrd="0" destOrd="0" presId="urn:microsoft.com/office/officeart/2005/8/layout/chevron2"/>
    <dgm:cxn modelId="{B17E2674-9BF5-4565-B4C6-B20ECD83BFCF}" type="presParOf" srcId="{28AA93A6-D63C-4767-9C30-B16ADE51A6BD}" destId="{8B88252C-85D9-4001-8C0B-B25C5D3C8E00}" srcOrd="1" destOrd="0" presId="urn:microsoft.com/office/officeart/2005/8/layout/chevron2"/>
    <dgm:cxn modelId="{04B75775-3D8E-4A8A-872E-BBF216C75866}" type="presParOf" srcId="{5798CD8B-CCAF-4AF6-B580-3A90A6A23626}" destId="{C77CA274-5B45-4E31-B586-D7FD18B15CC8}" srcOrd="1" destOrd="0" presId="urn:microsoft.com/office/officeart/2005/8/layout/chevron2"/>
    <dgm:cxn modelId="{06CF8065-ECC2-427E-BFF6-1FE2FDC87A68}" type="presParOf" srcId="{5798CD8B-CCAF-4AF6-B580-3A90A6A23626}" destId="{83AFFB0C-E34D-4404-BBAA-E4ED0662AB66}" srcOrd="2" destOrd="0" presId="urn:microsoft.com/office/officeart/2005/8/layout/chevron2"/>
    <dgm:cxn modelId="{75067D11-6B69-4E25-ACBA-8A9E9B73B314}" type="presParOf" srcId="{83AFFB0C-E34D-4404-BBAA-E4ED0662AB66}" destId="{595D027C-39B3-46AC-8DB7-35E397CB1FAE}" srcOrd="0" destOrd="0" presId="urn:microsoft.com/office/officeart/2005/8/layout/chevron2"/>
    <dgm:cxn modelId="{26CD2BB8-BD47-4CAB-9B58-843C632A5EB7}" type="presParOf" srcId="{83AFFB0C-E34D-4404-BBAA-E4ED0662AB66}" destId="{E2B67963-CCE2-4E28-A832-4AEFBB654440}" srcOrd="1" destOrd="0" presId="urn:microsoft.com/office/officeart/2005/8/layout/chevron2"/>
    <dgm:cxn modelId="{E6A2DD2C-C990-4F69-AA54-54ABA567763B}" type="presParOf" srcId="{5798CD8B-CCAF-4AF6-B580-3A90A6A23626}" destId="{8291CD13-8A20-482C-9C8A-062DF1E12116}" srcOrd="3" destOrd="0" presId="urn:microsoft.com/office/officeart/2005/8/layout/chevron2"/>
    <dgm:cxn modelId="{BDBF84F3-2D01-4417-A08F-BD8FFF5DB94A}" type="presParOf" srcId="{5798CD8B-CCAF-4AF6-B580-3A90A6A23626}" destId="{C67DAD2C-2AFD-418E-B42D-83F646E4C676}" srcOrd="4" destOrd="0" presId="urn:microsoft.com/office/officeart/2005/8/layout/chevron2"/>
    <dgm:cxn modelId="{362D0B5A-4DD5-4D74-AAF3-3EF43B10A8E9}" type="presParOf" srcId="{C67DAD2C-2AFD-418E-B42D-83F646E4C676}" destId="{D57E9E20-D7AD-4CBB-88BC-3CEEEB7FE7E4}" srcOrd="0" destOrd="0" presId="urn:microsoft.com/office/officeart/2005/8/layout/chevron2"/>
    <dgm:cxn modelId="{120AF78F-0021-43CB-AF50-666950FD007F}" type="presParOf" srcId="{C67DAD2C-2AFD-418E-B42D-83F646E4C676}" destId="{039FB1DE-0981-45C5-B347-2F55052593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2D594-9E48-4227-BECC-FE9A0BE1480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НОД</a:t>
          </a:r>
          <a:endParaRPr lang="ru-RU" sz="1600" kern="1200" dirty="0"/>
        </a:p>
      </dsp:txBody>
      <dsp:txXfrm rot="5400000">
        <a:off x="-245635" y="246082"/>
        <a:ext cx="1637567" cy="1146297"/>
      </dsp:txXfrm>
    </dsp:sp>
    <dsp:sp modelId="{8B88252C-85D9-4001-8C0B-B25C5D3C8E00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Волшебные сказки Рождества 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История возникновения праздника</a:t>
          </a:r>
          <a:endParaRPr lang="ru-RU" sz="2100" kern="1200" dirty="0"/>
        </a:p>
      </dsp:txBody>
      <dsp:txXfrm rot="5400000">
        <a:off x="4155739" y="-3008994"/>
        <a:ext cx="1064418" cy="7083302"/>
      </dsp:txXfrm>
    </dsp:sp>
    <dsp:sp modelId="{595D027C-39B3-46AC-8DB7-35E397CB1FAE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Выставка</a:t>
          </a:r>
          <a:endParaRPr lang="ru-RU" sz="1600" kern="1200" dirty="0"/>
        </a:p>
      </dsp:txBody>
      <dsp:txXfrm rot="5400000">
        <a:off x="-245635" y="1689832"/>
        <a:ext cx="1637567" cy="1146297"/>
      </dsp:txXfrm>
    </dsp:sp>
    <dsp:sp modelId="{E2B67963-CCE2-4E28-A832-4AEFBB65444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Индивидуальный продукт  детского художественного творчества (плакаты, рисунки, оригами, аппликация, </a:t>
          </a:r>
          <a:r>
            <a:rPr lang="ru-RU" sz="2100" kern="1200" dirty="0" err="1" smtClean="0"/>
            <a:t>др</a:t>
          </a:r>
          <a:r>
            <a:rPr lang="ru-RU" sz="2100" kern="1200" dirty="0" smtClean="0"/>
            <a:t>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Макеты сделанные детьми и их родителями </a:t>
          </a:r>
          <a:endParaRPr lang="ru-RU" sz="2100" kern="1200" dirty="0"/>
        </a:p>
      </dsp:txBody>
      <dsp:txXfrm rot="5400000">
        <a:off x="4155739" y="-1565244"/>
        <a:ext cx="1064418" cy="7083302"/>
      </dsp:txXfrm>
    </dsp:sp>
    <dsp:sp modelId="{D57E9E20-D7AD-4CBB-88BC-3CEEEB7FE7E4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Развлечение </a:t>
          </a:r>
          <a:endParaRPr lang="ru-RU" sz="1600" kern="1200" dirty="0"/>
        </a:p>
      </dsp:txBody>
      <dsp:txXfrm rot="5400000">
        <a:off x="-245635" y="3133582"/>
        <a:ext cx="1637567" cy="1146297"/>
      </dsp:txXfrm>
    </dsp:sp>
    <dsp:sp modelId="{039FB1DE-0981-45C5-B347-2F550525939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«Музыкальное развлечение»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«Вечер рождественской сказки»</a:t>
          </a:r>
          <a:endParaRPr lang="ru-RU" sz="21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0000"/>
                <a:lumOff val="80000"/>
                <a:alpha val="71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7980E-678A-442D-83D6-0F65546493FB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8FA1-4EDE-4FFF-A7C3-20E5EDF19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/>
          <a:lstStyle/>
          <a:p>
            <a:r>
              <a:rPr lang="ru-RU" i="1" dirty="0" smtClean="0">
                <a:solidFill>
                  <a:srgbClr val="FFFF00"/>
                </a:solidFill>
              </a:rPr>
              <a:t>«Проектная деятельность» 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145904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Банк информационно- выставочного материала   подготовила воспитатель МБДОУ г. Иркутска</a:t>
            </a:r>
          </a:p>
          <a:p>
            <a:r>
              <a:rPr lang="ru-RU" dirty="0">
                <a:solidFill>
                  <a:schemeClr val="tx1"/>
                </a:solidFill>
              </a:rPr>
              <a:t> детского сада № 115</a:t>
            </a:r>
          </a:p>
          <a:p>
            <a:r>
              <a:rPr lang="ru-RU" dirty="0">
                <a:solidFill>
                  <a:schemeClr val="tx1"/>
                </a:solidFill>
              </a:rPr>
              <a:t>Федосова Анастасия Андреевна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err="1" smtClean="0"/>
              <a:t>Фотоколлаж</a:t>
            </a:r>
            <a:r>
              <a:rPr lang="ru-RU" i="1" dirty="0" smtClean="0"/>
              <a:t> </a:t>
            </a:r>
            <a:r>
              <a:rPr lang="ru-RU" i="1" dirty="0" smtClean="0"/>
              <a:t>«Волшебство зимы»</a:t>
            </a:r>
            <a:br>
              <a:rPr lang="ru-RU" i="1" dirty="0" smtClean="0"/>
            </a:br>
            <a:r>
              <a:rPr lang="ru-RU" sz="3100" dirty="0" smtClean="0"/>
              <a:t>(группа «Колокольчик»)</a:t>
            </a:r>
            <a:endParaRPr lang="ru-RU" sz="3100" dirty="0"/>
          </a:p>
        </p:txBody>
      </p:sp>
      <p:pic>
        <p:nvPicPr>
          <p:cNvPr id="4098" name="Picture 2" descr="I:\DCIM\100SSCAM\SDC103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1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Аппликация «Ангел»</a:t>
            </a:r>
            <a:br>
              <a:rPr lang="ru-RU" i="1" dirty="0" smtClean="0"/>
            </a:br>
            <a:r>
              <a:rPr lang="ru-RU" sz="3100" dirty="0" smtClean="0"/>
              <a:t>(группа «Цыплята»)</a:t>
            </a:r>
            <a:endParaRPr lang="ru-RU" sz="3100" dirty="0"/>
          </a:p>
        </p:txBody>
      </p:sp>
      <p:pic>
        <p:nvPicPr>
          <p:cNvPr id="5122" name="Picture 2" descr="I:\DCIM\100SSCAM\SDC103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19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Лепка «Рождественский ангел»</a:t>
            </a:r>
            <a:br>
              <a:rPr lang="ru-RU" i="1" dirty="0" smtClean="0"/>
            </a:br>
            <a:r>
              <a:rPr lang="ru-RU" sz="3100" dirty="0" smtClean="0"/>
              <a:t>(группа «Одуванчик»)</a:t>
            </a:r>
            <a:endParaRPr lang="ru-RU" sz="3100" dirty="0"/>
          </a:p>
        </p:txBody>
      </p:sp>
      <p:pic>
        <p:nvPicPr>
          <p:cNvPr id="6146" name="Picture 2" descr="I:\DCIM\100SSCAM\SDC103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208911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Панно «Зимние кружева»</a:t>
            </a:r>
            <a:br>
              <a:rPr lang="ru-RU" i="1" dirty="0" smtClean="0"/>
            </a:br>
            <a:r>
              <a:rPr lang="ru-RU" sz="3100" dirty="0" smtClean="0"/>
              <a:t>(группа «Незабудки»)</a:t>
            </a:r>
            <a:endParaRPr lang="ru-RU" sz="3100" dirty="0"/>
          </a:p>
        </p:txBody>
      </p:sp>
      <p:pic>
        <p:nvPicPr>
          <p:cNvPr id="7171" name="Picture 3" descr="I:\DCIM\100SSCAM\SDC10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424935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Панно «Рождество в нашем саду»</a:t>
            </a:r>
            <a:br>
              <a:rPr lang="ru-RU" i="1" dirty="0" smtClean="0"/>
            </a:br>
            <a:r>
              <a:rPr lang="ru-RU" sz="3100" dirty="0" smtClean="0"/>
              <a:t>(группа «Рябинка»)</a:t>
            </a:r>
            <a:endParaRPr lang="ru-RU" sz="3100" dirty="0"/>
          </a:p>
        </p:txBody>
      </p:sp>
      <p:pic>
        <p:nvPicPr>
          <p:cNvPr id="8194" name="Picture 2" descr="I:\DCIM\100SSCAM\SDC1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2927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571767"/>
          </a:xfrm>
        </p:spPr>
        <p:txBody>
          <a:bodyPr/>
          <a:lstStyle/>
          <a:p>
            <a:r>
              <a:rPr lang="ru-RU" dirty="0" smtClean="0"/>
              <a:t>Тематическая неделя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800800" cy="3067056"/>
          </a:xfrm>
        </p:spPr>
        <p:txBody>
          <a:bodyPr>
            <a:noAutofit/>
          </a:bodyPr>
          <a:lstStyle/>
          <a:p>
            <a:r>
              <a:rPr lang="ru-RU" sz="6600" i="1" dirty="0" smtClean="0"/>
              <a:t>«Рождественские встречи»</a:t>
            </a:r>
            <a:endParaRPr lang="ru-RU" sz="6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ФГОС ДО     р.2\ </a:t>
            </a:r>
            <a:r>
              <a:rPr lang="ru-RU" dirty="0" err="1" smtClean="0"/>
              <a:t>п</a:t>
            </a:r>
            <a:r>
              <a:rPr lang="ru-RU" dirty="0" smtClean="0"/>
              <a:t> 2,6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Интегративный подход к реализации образовательных областей программы:</a:t>
            </a:r>
          </a:p>
          <a:p>
            <a:r>
              <a:rPr lang="ru-RU" dirty="0" smtClean="0"/>
              <a:t>«Познавательное  развитие»</a:t>
            </a:r>
          </a:p>
          <a:p>
            <a:r>
              <a:rPr lang="ru-RU" dirty="0" smtClean="0"/>
              <a:t>«Речевое развитие»</a:t>
            </a:r>
          </a:p>
          <a:p>
            <a:r>
              <a:rPr lang="ru-RU" dirty="0" smtClean="0"/>
              <a:t>Социально – коммуникативное развитие»</a:t>
            </a:r>
          </a:p>
          <a:p>
            <a:r>
              <a:rPr lang="ru-RU" dirty="0" smtClean="0"/>
              <a:t>«Художественно эстетическое развитие»</a:t>
            </a:r>
          </a:p>
          <a:p>
            <a:r>
              <a:rPr lang="ru-RU" dirty="0" smtClean="0"/>
              <a:t>«Физическое развитие»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Психолого</a:t>
            </a:r>
            <a:r>
              <a:rPr lang="ru-RU" dirty="0" smtClean="0"/>
              <a:t> –педагогическая работа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элементарных представлений о традициях и праздниках русского народа: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Поддерживать  интерес детей к национальной культуре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патриотических чувств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Рассказать детям о празднике «Рождество» , о его происхождении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Пути  реализации    проекта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Выставочный материал детского художественного творчества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Коллективные и индивидуальные работы: </a:t>
            </a:r>
          </a:p>
          <a:p>
            <a:r>
              <a:rPr lang="ru-RU" dirty="0" smtClean="0"/>
              <a:t>Плакаты</a:t>
            </a:r>
          </a:p>
          <a:p>
            <a:r>
              <a:rPr lang="ru-RU" dirty="0" smtClean="0"/>
              <a:t>Картины</a:t>
            </a:r>
          </a:p>
          <a:p>
            <a:r>
              <a:rPr lang="ru-RU" dirty="0" smtClean="0"/>
              <a:t>Панно </a:t>
            </a:r>
          </a:p>
          <a:p>
            <a:r>
              <a:rPr lang="ru-RU" dirty="0">
                <a:solidFill>
                  <a:srgbClr val="FFFF00"/>
                </a:solidFill>
              </a:rPr>
              <a:t>Художественного творчества:</a:t>
            </a:r>
          </a:p>
          <a:p>
            <a:r>
              <a:rPr lang="ru-RU" dirty="0" smtClean="0"/>
              <a:t> Рисование</a:t>
            </a:r>
          </a:p>
          <a:p>
            <a:r>
              <a:rPr lang="ru-RU" dirty="0" smtClean="0"/>
              <a:t>Объемная и декоративная  аппликация</a:t>
            </a:r>
          </a:p>
          <a:p>
            <a:r>
              <a:rPr lang="ru-RU" dirty="0" smtClean="0"/>
              <a:t>Конструирование</a:t>
            </a:r>
          </a:p>
          <a:p>
            <a:r>
              <a:rPr lang="ru-RU" dirty="0" smtClean="0"/>
              <a:t>Оригами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Панно «Зимние чудеса»</a:t>
            </a:r>
            <a:br>
              <a:rPr lang="ru-RU" i="1" dirty="0" smtClean="0"/>
            </a:br>
            <a:r>
              <a:rPr lang="ru-RU" sz="2700" dirty="0" smtClean="0"/>
              <a:t>(группа «Незабудки»)</a:t>
            </a:r>
            <a:endParaRPr lang="ru-RU" sz="2700" dirty="0"/>
          </a:p>
        </p:txBody>
      </p:sp>
      <p:pic>
        <p:nvPicPr>
          <p:cNvPr id="1026" name="Picture 2" descr="I:\DCIM\100SSCAM\SDC10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19" cy="5420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i="1" dirty="0" smtClean="0"/>
              <a:t>Макет «Зимняя сказка»</a:t>
            </a:r>
            <a:br>
              <a:rPr lang="ru-RU" i="1" dirty="0" smtClean="0"/>
            </a:br>
            <a:r>
              <a:rPr lang="ru-RU" sz="3100" dirty="0" smtClean="0"/>
              <a:t>(группа «Ромашка»)</a:t>
            </a:r>
            <a:endParaRPr lang="ru-RU" sz="3100" dirty="0"/>
          </a:p>
        </p:txBody>
      </p:sp>
      <p:pic>
        <p:nvPicPr>
          <p:cNvPr id="2051" name="Picture 3" descr="I:\DCIM\100SSCAM\SDC103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Рисование «Светлый праздник Рождества»</a:t>
            </a:r>
            <a:br>
              <a:rPr lang="ru-RU" sz="3200" i="1" dirty="0" smtClean="0"/>
            </a:br>
            <a:r>
              <a:rPr lang="ru-RU" sz="2800" dirty="0" smtClean="0"/>
              <a:t>(группа «Колокольчик»)</a:t>
            </a:r>
            <a:endParaRPr lang="ru-RU" sz="2800" dirty="0"/>
          </a:p>
        </p:txBody>
      </p:sp>
      <p:pic>
        <p:nvPicPr>
          <p:cNvPr id="3074" name="Picture 2" descr="I:\DCIM\100SSCAM\SDC10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136903" cy="5445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208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«Проектная деятельность» </vt:lpstr>
      <vt:lpstr>Тематическая неделя</vt:lpstr>
      <vt:lpstr>ФГОС ДО     р.2\ п 2,6</vt:lpstr>
      <vt:lpstr>Психолого –педагогическая работа </vt:lpstr>
      <vt:lpstr>Пути  реализации    проекта </vt:lpstr>
      <vt:lpstr>Выставочный материал детского художественного творчества </vt:lpstr>
      <vt:lpstr>Панно «Зимние чудеса» (группа «Незабудки»)</vt:lpstr>
      <vt:lpstr>Макет «Зимняя сказка» (группа «Ромашка»)</vt:lpstr>
      <vt:lpstr>Рисование «Светлый праздник Рождества» (группа «Колокольчик»)</vt:lpstr>
      <vt:lpstr>Фотоколлаж «Волшебство зимы» (группа «Колокольчик»)</vt:lpstr>
      <vt:lpstr>Аппликация «Ангел» (группа «Цыплята»)</vt:lpstr>
      <vt:lpstr>Лепка «Рождественский ангел» (группа «Одуванчик»)</vt:lpstr>
      <vt:lpstr>Панно «Зимние кружева» (группа «Незабудки»)</vt:lpstr>
      <vt:lpstr>Панно «Рождество в нашем саду» (группа «Рябинка»)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Рождественские встречи</dc:title>
  <dc:creator>Антон</dc:creator>
  <cp:lastModifiedBy>детский сад №115</cp:lastModifiedBy>
  <cp:revision>10</cp:revision>
  <dcterms:created xsi:type="dcterms:W3CDTF">2017-01-20T02:56:28Z</dcterms:created>
  <dcterms:modified xsi:type="dcterms:W3CDTF">2017-01-20T06:38:57Z</dcterms:modified>
</cp:coreProperties>
</file>